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4D4D4D"/>
    <a:srgbClr val="42424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23F7-493E-4A21-9194-DCA5967D1A2A}" type="datetimeFigureOut">
              <a:rPr lang="fr-FR" smtClean="0"/>
              <a:pPr/>
              <a:t>08/10/2017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012B-37C3-4A4D-A0D0-2C6F798E6F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23F7-493E-4A21-9194-DCA5967D1A2A}" type="datetimeFigureOut">
              <a:rPr lang="fr-FR" smtClean="0"/>
              <a:pPr/>
              <a:t>08/10/2017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012B-37C3-4A4D-A0D0-2C6F798E6F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23F7-493E-4A21-9194-DCA5967D1A2A}" type="datetimeFigureOut">
              <a:rPr lang="fr-FR" smtClean="0"/>
              <a:pPr/>
              <a:t>08/10/2017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012B-37C3-4A4D-A0D0-2C6F798E6F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23F7-493E-4A21-9194-DCA5967D1A2A}" type="datetimeFigureOut">
              <a:rPr lang="fr-FR" smtClean="0"/>
              <a:pPr/>
              <a:t>08/10/2017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012B-37C3-4A4D-A0D0-2C6F798E6F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23F7-493E-4A21-9194-DCA5967D1A2A}" type="datetimeFigureOut">
              <a:rPr lang="fr-FR" smtClean="0"/>
              <a:pPr/>
              <a:t>08/10/2017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012B-37C3-4A4D-A0D0-2C6F798E6F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23F7-493E-4A21-9194-DCA5967D1A2A}" type="datetimeFigureOut">
              <a:rPr lang="fr-FR" smtClean="0"/>
              <a:pPr/>
              <a:t>08/10/2017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012B-37C3-4A4D-A0D0-2C6F798E6F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23F7-493E-4A21-9194-DCA5967D1A2A}" type="datetimeFigureOut">
              <a:rPr lang="fr-FR" smtClean="0"/>
              <a:pPr/>
              <a:t>08/10/2017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012B-37C3-4A4D-A0D0-2C6F798E6F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23F7-493E-4A21-9194-DCA5967D1A2A}" type="datetimeFigureOut">
              <a:rPr lang="fr-FR" smtClean="0"/>
              <a:pPr/>
              <a:t>08/10/2017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012B-37C3-4A4D-A0D0-2C6F798E6F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23F7-493E-4A21-9194-DCA5967D1A2A}" type="datetimeFigureOut">
              <a:rPr lang="fr-FR" smtClean="0"/>
              <a:pPr/>
              <a:t>08/10/2017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012B-37C3-4A4D-A0D0-2C6F798E6F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23F7-493E-4A21-9194-DCA5967D1A2A}" type="datetimeFigureOut">
              <a:rPr lang="fr-FR" smtClean="0"/>
              <a:pPr/>
              <a:t>08/10/2017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012B-37C3-4A4D-A0D0-2C6F798E6F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C23F7-493E-4A21-9194-DCA5967D1A2A}" type="datetimeFigureOut">
              <a:rPr lang="fr-FR" smtClean="0"/>
              <a:pPr/>
              <a:t>08/10/2017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3012B-37C3-4A4D-A0D0-2C6F798E6F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C23F7-493E-4A21-9194-DCA5967D1A2A}" type="datetimeFigureOut">
              <a:rPr lang="fr-FR" smtClean="0"/>
              <a:pPr/>
              <a:t>08/10/2017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3012B-37C3-4A4D-A0D0-2C6F798E6F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1100144"/>
          </a:xfrm>
        </p:spPr>
        <p:txBody>
          <a:bodyPr/>
          <a:lstStyle/>
          <a:p>
            <a:r>
              <a:rPr lang="fr-FR" dirty="0" smtClean="0">
                <a:solidFill>
                  <a:srgbClr val="5F5F5F"/>
                </a:solidFill>
                <a:latin typeface="Bliss 2 Bold" pitchFamily="50" charset="0"/>
              </a:rPr>
              <a:t>Tête Parlante Codeuse</a:t>
            </a:r>
            <a:endParaRPr lang="fr-FR" dirty="0">
              <a:solidFill>
                <a:srgbClr val="5F5F5F"/>
              </a:solidFill>
              <a:latin typeface="Bliss 2 Bold" pitchFamily="50" charset="0"/>
            </a:endParaRPr>
          </a:p>
        </p:txBody>
      </p:sp>
      <p:pic>
        <p:nvPicPr>
          <p:cNvPr id="1026" name="Picture 2" descr="D:\1travail\Travail en cours\TC\Présentation\sorties\logo_TP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3802" y="285728"/>
            <a:ext cx="1085850" cy="1514475"/>
          </a:xfrm>
          <a:prstGeom prst="rect">
            <a:avLst/>
          </a:prstGeom>
          <a:noFill/>
        </p:spPr>
      </p:pic>
      <p:sp>
        <p:nvSpPr>
          <p:cNvPr id="7" name="Sous-titre 2"/>
          <p:cNvSpPr txBox="1">
            <a:spLocks/>
          </p:cNvSpPr>
          <p:nvPr/>
        </p:nvSpPr>
        <p:spPr>
          <a:xfrm>
            <a:off x="714348" y="2000240"/>
            <a:ext cx="7715304" cy="178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que les enfants sourds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malentendants puissent parler et apprendre comme les autres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enfants.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 descr="D:\1travail\Travail en cours\TC\Poster_assemblage\Dossier poster\Links\adorable-71031_12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7807" y="3857628"/>
            <a:ext cx="1331317" cy="1997756"/>
          </a:xfrm>
          <a:prstGeom prst="rect">
            <a:avLst/>
          </a:prstGeom>
          <a:noFill/>
        </p:spPr>
      </p:pic>
      <p:pic>
        <p:nvPicPr>
          <p:cNvPr id="8" name="Picture 3" descr="D:\1travail\Travail en cours\TC\Poster_assemblage\Dossier poster\Links\adorable-71031_12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857628"/>
            <a:ext cx="1331317" cy="1997756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6000760" y="3929066"/>
            <a:ext cx="27860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baseline="30000" dirty="0" smtClean="0"/>
              <a:t>Ce bébé n’entend pas.</a:t>
            </a:r>
          </a:p>
          <a:p>
            <a:endParaRPr lang="fr-FR" baseline="30000" dirty="0" smtClean="0"/>
          </a:p>
          <a:p>
            <a:r>
              <a:rPr lang="fr-FR" baseline="30000" dirty="0" smtClean="0"/>
              <a:t>Il ne distingue pas de sons.</a:t>
            </a:r>
          </a:p>
          <a:p>
            <a:r>
              <a:rPr lang="fr-FR" baseline="30000" dirty="0" smtClean="0"/>
              <a:t>Il n’apprend pas de mot</a:t>
            </a:r>
            <a:br>
              <a:rPr lang="fr-FR" baseline="30000" dirty="0" smtClean="0"/>
            </a:br>
            <a:r>
              <a:rPr lang="fr-FR" baseline="30000" dirty="0" smtClean="0"/>
              <a:t>et n’essaie pas d’en reproduire.</a:t>
            </a:r>
          </a:p>
          <a:p>
            <a:r>
              <a:rPr lang="fr-FR" baseline="30000" dirty="0" smtClean="0"/>
              <a:t>Il ne construit pas de langue,</a:t>
            </a:r>
            <a:br>
              <a:rPr lang="fr-FR" baseline="30000" dirty="0" smtClean="0"/>
            </a:br>
            <a:r>
              <a:rPr lang="fr-FR" baseline="30000" dirty="0" smtClean="0"/>
              <a:t>il ne communique pas.</a:t>
            </a:r>
          </a:p>
          <a:p>
            <a:r>
              <a:rPr lang="fr-FR" baseline="30000" dirty="0" smtClean="0"/>
              <a:t>Il reçoit beaucoup moins d’informations.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14314" y="3929066"/>
            <a:ext cx="27860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baseline="30000" dirty="0" smtClean="0"/>
              <a:t>Ce bébé entend.</a:t>
            </a:r>
          </a:p>
          <a:p>
            <a:pPr algn="r"/>
            <a:endParaRPr lang="fr-FR" baseline="30000" dirty="0" smtClean="0"/>
          </a:p>
          <a:p>
            <a:pPr algn="r"/>
            <a:r>
              <a:rPr lang="fr-FR" baseline="30000" dirty="0" smtClean="0"/>
              <a:t>Il perçoit des phonèmes.</a:t>
            </a:r>
          </a:p>
          <a:p>
            <a:pPr algn="r"/>
            <a:r>
              <a:rPr lang="fr-FR" baseline="30000" dirty="0" smtClean="0"/>
              <a:t>Il reconnait des mots.</a:t>
            </a:r>
          </a:p>
          <a:p>
            <a:pPr algn="r"/>
            <a:r>
              <a:rPr lang="fr-FR" baseline="30000" dirty="0" smtClean="0"/>
              <a:t>En comprend le sens et essaie de</a:t>
            </a:r>
            <a:br>
              <a:rPr lang="fr-FR" baseline="30000" dirty="0" smtClean="0"/>
            </a:br>
            <a:r>
              <a:rPr lang="fr-FR" baseline="30000" dirty="0" smtClean="0"/>
              <a:t>les reproduire en s’écoutant.</a:t>
            </a:r>
          </a:p>
          <a:p>
            <a:pPr algn="r"/>
            <a:r>
              <a:rPr lang="fr-FR" baseline="30000" dirty="0" smtClean="0"/>
              <a:t>Peu à peu il apprend une langue,</a:t>
            </a:r>
            <a:br>
              <a:rPr lang="fr-FR" baseline="30000" dirty="0" smtClean="0"/>
            </a:br>
            <a:r>
              <a:rPr lang="fr-FR" baseline="30000" dirty="0" smtClean="0"/>
              <a:t>il communique et il s’instruit.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1travail\Travail en cours\TC\Présentation\sorties\logo_TP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3802" y="285728"/>
            <a:ext cx="1085850" cy="1514475"/>
          </a:xfrm>
          <a:prstGeom prst="rect">
            <a:avLst/>
          </a:prstGeom>
          <a:noFill/>
        </p:spPr>
      </p:pic>
      <p:sp>
        <p:nvSpPr>
          <p:cNvPr id="7" name="Sous-titre 2"/>
          <p:cNvSpPr txBox="1">
            <a:spLocks/>
          </p:cNvSpPr>
          <p:nvPr/>
        </p:nvSpPr>
        <p:spPr>
          <a:xfrm>
            <a:off x="714348" y="2000240"/>
            <a:ext cx="771530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Avatar 3D issu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la technologie innovante de </a:t>
            </a:r>
            <a:r>
              <a:rPr kumimoji="0" lang="fr-FR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Dynamixyz</a:t>
            </a:r>
            <a:endParaRPr kumimoji="0" lang="fr-FR" sz="3200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Machine </a:t>
            </a:r>
            <a:r>
              <a:rPr lang="fr-FR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learning</a:t>
            </a:r>
            <a:r>
              <a:rPr lang="fr-FR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pour la génération automatique de formes de bouche et gestuelle de main du code LPC très réaliste</a:t>
            </a:r>
            <a:endParaRPr lang="fr-FR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Intégration d’une reconnaissance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d’une synthèse vocale 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685800" y="428604"/>
            <a:ext cx="7772400" cy="1100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liss 2 Bold" pitchFamily="50" charset="0"/>
                <a:ea typeface="+mj-ea"/>
                <a:cs typeface="+mj-cs"/>
              </a:rPr>
              <a:t>Tête Parlante Codeuse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Bliss 2 Bold" pitchFamily="50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1travail\Travail en cours\TC\Présentation\sorties\logo_TP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3802" y="285728"/>
            <a:ext cx="1085850" cy="1514475"/>
          </a:xfrm>
          <a:prstGeom prst="rect">
            <a:avLst/>
          </a:prstGeom>
          <a:noFill/>
        </p:spPr>
      </p:pic>
      <p:sp>
        <p:nvSpPr>
          <p:cNvPr id="6" name="Sous-titre 2"/>
          <p:cNvSpPr txBox="1">
            <a:spLocks/>
          </p:cNvSpPr>
          <p:nvPr/>
        </p:nvSpPr>
        <p:spPr>
          <a:xfrm>
            <a:off x="714348" y="2000240"/>
            <a:ext cx="7715304" cy="40005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Applications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Multilingues</a:t>
            </a:r>
            <a:endParaRPr kumimoji="0" lang="fr-FR" sz="3200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Jeu d’apprentissage du français avec une interaction forte avec l’enfant sourd</a:t>
            </a:r>
            <a:endParaRPr lang="fr-FR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Applications pour adultes sourds ou malentendants permettant l’accessibilité numériques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Visiophone avec avatar 3D pour personnes sourdes ou malentendantes 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685800" y="428604"/>
            <a:ext cx="7772400" cy="1100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Bliss 2 Bold" pitchFamily="50" charset="0"/>
                <a:ea typeface="+mj-ea"/>
                <a:cs typeface="+mj-cs"/>
              </a:rPr>
              <a:t>Tête Parlante Codeuse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Bliss 2 Bold" pitchFamily="50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129</Words>
  <Application>Microsoft Office PowerPoint</Application>
  <PresentationFormat>Affichage à l'écran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Tête Parlante Codeuse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Tête Parlante Codeuse</dc:title>
  <dc:creator>SB</dc:creator>
  <cp:lastModifiedBy>SB</cp:lastModifiedBy>
  <cp:revision>16</cp:revision>
  <dcterms:created xsi:type="dcterms:W3CDTF">2017-10-07T20:00:43Z</dcterms:created>
  <dcterms:modified xsi:type="dcterms:W3CDTF">2017-10-08T22:15:08Z</dcterms:modified>
</cp:coreProperties>
</file>